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7099300" cy="10234613"/>
  <p:defaultTextStyle>
    <a:defPPr>
      <a:defRPr lang="it-IT"/>
    </a:defPPr>
    <a:lvl1pPr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77838" indent="-2063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57263" indent="-42863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436688" indent="-6508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914525" indent="-85725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110" d="100"/>
          <a:sy n="110" d="100"/>
        </p:scale>
        <p:origin x="-60" y="198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055C-659B-47B9-B120-B4334A2114E5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40CE-5E92-4C16-A7CF-5BDE6E92B8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1EE7-11E2-4850-B984-326D812FB2F0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3C09-AD0F-4E90-BAFB-5F3E840A68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A7FD-9A0A-467A-9B56-2553F4FC9E3D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D3C4-E6C9-4998-96D5-8C62938C80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D3D5-F49D-4375-AE9C-71DBA2943FA8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F576-5221-4686-A4BE-9F30F40A79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383B-1F00-4B8C-ABFC-44E154DB927D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3275-34D4-40C7-8FF8-36019437C2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1700-2709-4A1C-B7A9-D05551719ABD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E7B1-5A56-41FF-91DC-E3875090EC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A2E4-2C93-4B1A-B28D-EBBC381A3175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68BB0-864E-4988-8FE9-41C67644BF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B19C-453B-492A-ADE1-8947F9ACD55D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0D5D-D92B-4CDD-A2FB-7A8A661C91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962F-B676-471E-AFE9-612C5D804E06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3465-819B-4887-8A02-A0B59DFC74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6BFD-010B-4030-8DA9-2838A6DEA0AC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067B-73EA-4D9C-B01B-4A557626CE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2B1F-7BA4-492E-A733-10898AE9087D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9E15-5BB2-4276-9BFD-62FB612A5E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 defTabSz="95781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2AE61E-E405-4431-A4DB-8A9368E2A3C9}" type="datetimeFigureOut">
              <a:rPr lang="it-IT"/>
              <a:pPr>
                <a:defRPr/>
              </a:pPr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 defTabSz="9578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 defTabSz="95781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48950C-7BAE-45D0-9F6E-F7AB82DD0C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57263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://www.google.it/url?sa=i&amp;rct=j&amp;q=&amp;esrc=s&amp;source=images&amp;cd=&amp;cad=rja&amp;uact=8&amp;docid=xo3Trb5cIsqItM&amp;tbnid=W2zHB7suN5IR1M:&amp;ved=0CAcQjRw&amp;url=http://www.sailitalia.it/it/charter/noleggio-barche-a-vela-croazia.php&amp;ei=dBIcVKywMIfnygOblIHABg&amp;bvm=bv.75774317,d.bGQ&amp;psig=AFQjCNERn9w-hRti-VkjaCU4sPlw4eYtCw&amp;ust=1411212038148406" TargetMode="External"/><Relationship Id="rId2" Type="http://schemas.openxmlformats.org/officeDocument/2006/relationships/hyperlink" Target="https://www.facebook.com/bibliotecaciamicia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>
          <a:xfrm>
            <a:off x="549275" y="3873500"/>
            <a:ext cx="5829300" cy="2122488"/>
          </a:xfrm>
        </p:spPr>
        <p:txBody>
          <a:bodyPr/>
          <a:lstStyle/>
          <a:p>
            <a:r>
              <a:rPr lang="it-IT" smtClean="0"/>
              <a:t/>
            </a:r>
            <a:br>
              <a:rPr lang="it-IT" smtClean="0"/>
            </a:br>
            <a:endParaRPr lang="it-IT" smtClean="0"/>
          </a:p>
        </p:txBody>
      </p:sp>
      <p:sp>
        <p:nvSpPr>
          <p:cNvPr id="13314" name="CasellaDiTesto 7"/>
          <p:cNvSpPr txBox="1">
            <a:spLocks noChangeArrowheads="1"/>
          </p:cNvSpPr>
          <p:nvPr/>
        </p:nvSpPr>
        <p:spPr bwMode="auto">
          <a:xfrm>
            <a:off x="798513" y="2987675"/>
            <a:ext cx="55451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i="1" dirty="0">
                <a:solidFill>
                  <a:schemeClr val="accent1"/>
                </a:solidFill>
                <a:cs typeface="Arial" charset="0"/>
              </a:rPr>
              <a:t>….navighiamo </a:t>
            </a:r>
            <a:r>
              <a:rPr lang="it-IT" sz="2800" b="1" dirty="0">
                <a:solidFill>
                  <a:schemeClr val="accent1"/>
                </a:solidFill>
                <a:cs typeface="Arial" charset="0"/>
              </a:rPr>
              <a:t>in Biblioteca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6102" y="6753200"/>
            <a:ext cx="66117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Seminario  rivolto principalmente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agli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studenti del II° e III° anno della laurea triennale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primo anno di laurea magistrale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1057" y="4441326"/>
            <a:ext cx="55435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4F81BD"/>
                </a:solidFill>
                <a:latin typeface="+mn-lt"/>
              </a:rPr>
              <a:t>Conduce: Dr. Gustavo Filippucci  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49275" y="7945438"/>
            <a:ext cx="5794375" cy="1247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376092"/>
                </a:solidFill>
                <a:latin typeface="Calibri" pitchFamily="34" charset="0"/>
              </a:rPr>
              <a:t>Iscrivetevi all’incontro: </a:t>
            </a:r>
            <a:r>
              <a:rPr lang="it-IT" dirty="0">
                <a:solidFill>
                  <a:srgbClr val="376092"/>
                </a:solidFill>
                <a:latin typeface="Calibri" pitchFamily="34" charset="0"/>
                <a:hlinkClick r:id="rId2"/>
              </a:rPr>
              <a:t>https://www.facebook.com/bibliotecaciamician</a:t>
            </a:r>
            <a:endParaRPr lang="it-IT" dirty="0">
              <a:solidFill>
                <a:srgbClr val="376092"/>
              </a:solidFill>
              <a:latin typeface="Calibri" pitchFamily="34" charset="0"/>
            </a:endParaRPr>
          </a:p>
          <a:p>
            <a:pPr algn="ctr"/>
            <a:r>
              <a:rPr lang="it-IT" dirty="0">
                <a:solidFill>
                  <a:srgbClr val="376092"/>
                </a:solidFill>
                <a:latin typeface="Calibri" pitchFamily="34" charset="0"/>
              </a:rPr>
              <a:t>Oppure inviando una mail a: dipchim.biblioteca@unibo.it  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76522" y="7430308"/>
            <a:ext cx="5543550" cy="385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Coordina :  Prof. Daria Giacomini</a:t>
            </a:r>
          </a:p>
        </p:txBody>
      </p:sp>
      <p:pic>
        <p:nvPicPr>
          <p:cNvPr id="1332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8250238"/>
            <a:ext cx="339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0269" y="9077293"/>
            <a:ext cx="802143" cy="81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3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3323" name="Immagine 1" descr="Descrizione: Pantone 1805 C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9107215"/>
            <a:ext cx="6889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37"/>
          <p:cNvSpPr>
            <a:spLocks noChangeArrowheads="1"/>
          </p:cNvSpPr>
          <p:nvPr/>
        </p:nvSpPr>
        <p:spPr bwMode="auto">
          <a:xfrm>
            <a:off x="19297" y="9254869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it-IT" altLang="it-IT" sz="1000" dirty="0">
                <a:solidFill>
                  <a:srgbClr val="808080"/>
                </a:solidFill>
                <a:latin typeface="Trajan"/>
                <a:ea typeface="Times New Roman" pitchFamily="18" charset="0"/>
                <a:cs typeface="Arial" charset="0"/>
              </a:rPr>
              <a:t>DIPARTIMENTO DI CHIMICA «G. CIAMICIAN»</a:t>
            </a:r>
            <a:endParaRPr lang="it-IT" altLang="it-IT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13325" name="CasellaDiTesto 35"/>
          <p:cNvSpPr txBox="1">
            <a:spLocks noChangeArrowheads="1"/>
          </p:cNvSpPr>
          <p:nvPr/>
        </p:nvSpPr>
        <p:spPr bwMode="auto">
          <a:xfrm>
            <a:off x="136525" y="3509963"/>
            <a:ext cx="643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  <a:cs typeface="Arial" charset="0"/>
              </a:rPr>
              <a:t>Tra libri e web le </a:t>
            </a:r>
            <a:r>
              <a:rPr lang="it-IT" sz="2400" b="1" dirty="0" smtClean="0">
                <a:solidFill>
                  <a:srgbClr val="4F81BD"/>
                </a:solidFill>
                <a:cs typeface="Arial" charset="0"/>
              </a:rPr>
              <a:t>risorse</a:t>
            </a:r>
            <a:r>
              <a:rPr lang="it-IT" sz="2400" b="1" dirty="0" smtClean="0">
                <a:solidFill>
                  <a:schemeClr val="accent1"/>
                </a:solidFill>
                <a:cs typeface="Arial" charset="0"/>
              </a:rPr>
              <a:t> della biblioteca per </a:t>
            </a:r>
            <a:r>
              <a:rPr lang="it-IT" sz="2400" b="1" dirty="0">
                <a:solidFill>
                  <a:schemeClr val="accent1"/>
                </a:solidFill>
                <a:cs typeface="Arial" charset="0"/>
              </a:rPr>
              <a:t>la </a:t>
            </a:r>
            <a:r>
              <a:rPr lang="it-IT" sz="2400" b="1" dirty="0" smtClean="0">
                <a:solidFill>
                  <a:schemeClr val="accent1"/>
                </a:solidFill>
                <a:cs typeface="Arial" charset="0"/>
              </a:rPr>
              <a:t>chimica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2920660" cy="21904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051" name="Picture 27" descr="https://encrypted-tbn3.gstatic.com/images?q=tbn:ANd9GcRy67wdFm_FU1Fkp42ZalykZAIWJjQ0yj0EMUwBMS_Bi3zQYw9D_w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2145034" y="906319"/>
            <a:ext cx="3859573" cy="1886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5120269" y="8024"/>
            <a:ext cx="1666811" cy="17317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18" name="CasellaDiTesto 35"/>
          <p:cNvSpPr txBox="1">
            <a:spLocks noChangeArrowheads="1"/>
          </p:cNvSpPr>
          <p:nvPr/>
        </p:nvSpPr>
        <p:spPr bwMode="auto">
          <a:xfrm>
            <a:off x="27058" y="5169024"/>
            <a:ext cx="643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1"/>
                </a:solidFill>
                <a:cs typeface="Arial" charset="0"/>
              </a:rPr>
              <a:t>Dipartimento </a:t>
            </a:r>
            <a:r>
              <a:rPr lang="it-IT" sz="1600" dirty="0">
                <a:solidFill>
                  <a:schemeClr val="accent1"/>
                </a:solidFill>
                <a:cs typeface="Arial" charset="0"/>
              </a:rPr>
              <a:t>di Chimica </a:t>
            </a:r>
            <a:r>
              <a:rPr lang="it-IT" sz="1600" dirty="0" err="1" smtClean="0">
                <a:solidFill>
                  <a:schemeClr val="accent1"/>
                </a:solidFill>
                <a:cs typeface="Arial" charset="0"/>
              </a:rPr>
              <a:t>G.Ciamician</a:t>
            </a:r>
            <a:endParaRPr lang="it-IT" sz="1600" dirty="0" smtClean="0">
              <a:solidFill>
                <a:schemeClr val="accent1"/>
              </a:solidFill>
              <a:cs typeface="Arial" charset="0"/>
            </a:endParaRPr>
          </a:p>
          <a:p>
            <a:pPr algn="ctr"/>
            <a:endParaRPr lang="it-IT" sz="1600" dirty="0">
              <a:solidFill>
                <a:schemeClr val="accent1"/>
              </a:solidFill>
              <a:cs typeface="Arial" charset="0"/>
            </a:endParaRPr>
          </a:p>
          <a:p>
            <a:pPr algn="ctr"/>
            <a:r>
              <a:rPr lang="it-IT" sz="2000" b="1" dirty="0">
                <a:solidFill>
                  <a:schemeClr val="accent1"/>
                </a:solidFill>
                <a:cs typeface="Arial" charset="0"/>
              </a:rPr>
              <a:t>Giovedì </a:t>
            </a:r>
            <a:r>
              <a:rPr lang="it-IT" sz="2000" b="1" dirty="0" smtClean="0">
                <a:solidFill>
                  <a:schemeClr val="accent1"/>
                </a:solidFill>
                <a:cs typeface="Arial" charset="0"/>
              </a:rPr>
              <a:t>8 </a:t>
            </a:r>
            <a:r>
              <a:rPr lang="it-IT" sz="2000" b="1" dirty="0">
                <a:solidFill>
                  <a:schemeClr val="accent1"/>
                </a:solidFill>
                <a:cs typeface="Arial" charset="0"/>
              </a:rPr>
              <a:t>ottobre </a:t>
            </a:r>
            <a:r>
              <a:rPr lang="it-IT" sz="2000" b="1" dirty="0" smtClean="0">
                <a:solidFill>
                  <a:schemeClr val="accent1"/>
                </a:solidFill>
                <a:cs typeface="Arial" charset="0"/>
              </a:rPr>
              <a:t>2015</a:t>
            </a:r>
            <a:endParaRPr lang="it-IT" sz="2000" b="1" dirty="0">
              <a:solidFill>
                <a:schemeClr val="accent1"/>
              </a:solidFill>
              <a:cs typeface="Arial" charset="0"/>
            </a:endParaRPr>
          </a:p>
          <a:p>
            <a:pPr algn="ctr"/>
            <a:r>
              <a:rPr lang="it-IT" sz="2000" b="1" dirty="0">
                <a:solidFill>
                  <a:schemeClr val="accent1"/>
                </a:solidFill>
                <a:cs typeface="Arial" charset="0"/>
              </a:rPr>
              <a:t>ore 14.00  aula 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81</Words>
  <Application>Microsoft Office PowerPoint</Application>
  <PresentationFormat>A4 (21x29,7 cm)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Daria Giacomini</dc:creator>
  <cp:lastModifiedBy>Daria Giacomini</cp:lastModifiedBy>
  <cp:revision>21</cp:revision>
  <cp:lastPrinted>2014-09-25T06:42:49Z</cp:lastPrinted>
  <dcterms:created xsi:type="dcterms:W3CDTF">2014-09-19T06:44:15Z</dcterms:created>
  <dcterms:modified xsi:type="dcterms:W3CDTF">2015-09-22T14:47:28Z</dcterms:modified>
</cp:coreProperties>
</file>